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title>
      <c:layout/>
      <c:overlay val="0"/>
    </c:title>
    <c:autoTitleDeleted val="0"/>
    <c:plotArea>
      <c:layout/>
      <c:pieChart>
        <c:varyColors val="1"/>
        <c:ser>
          <c:idx val="0"/>
          <c:order val="0"/>
          <c:tx>
            <c:strRef>
              <c:f>Sheet1!$B$1</c:f>
              <c:strCache>
                <c:ptCount val="1"/>
                <c:pt idx="0">
                  <c:v>STATISTICS</c:v>
                </c:pt>
              </c:strCache>
            </c:strRef>
          </c:tx>
          <c:explosion val="1"/>
          <c:cat>
            <c:strRef>
              <c:f>Sheet1!$A$2:$A$5</c:f>
              <c:strCache>
                <c:ptCount val="4"/>
                <c:pt idx="0">
                  <c:v>CANVA</c:v>
                </c:pt>
                <c:pt idx="1">
                  <c:v>WORDPRESS</c:v>
                </c:pt>
                <c:pt idx="2">
                  <c:v>GOOGLE</c:v>
                </c:pt>
                <c:pt idx="3">
                  <c:v>YOUTUBE</c:v>
                </c:pt>
              </c:strCache>
            </c:strRef>
          </c:cat>
          <c:val>
            <c:numRef>
              <c:f>Sheet1!$B$2:$B$5</c:f>
              <c:numCache>
                <c:formatCode>0%</c:formatCode>
                <c:ptCount val="4"/>
                <c:pt idx="0">
                  <c:v>0.1</c:v>
                </c:pt>
                <c:pt idx="1">
                  <c:v>0.5</c:v>
                </c:pt>
                <c:pt idx="2">
                  <c:v>0.35</c:v>
                </c:pt>
                <c:pt idx="3">
                  <c:v>0.15</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99D268-C8FD-4AA7-8146-C3B3F5269503}"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138261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9D268-C8FD-4AA7-8146-C3B3F5269503}"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389333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99D268-C8FD-4AA7-8146-C3B3F5269503}"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2878121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99D268-C8FD-4AA7-8146-C3B3F5269503}" type="datetimeFigureOut">
              <a:rPr lang="en-US" smtClean="0"/>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54251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99D268-C8FD-4AA7-8146-C3B3F5269503}" type="datetimeFigureOut">
              <a:rPr lang="en-US" smtClean="0"/>
              <a:t>11/23/2021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4195098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99D268-C8FD-4AA7-8146-C3B3F5269503}" type="datetimeFigureOut">
              <a:rPr lang="en-US" smtClean="0"/>
              <a:t>11/23/2021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3680655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9D268-C8FD-4AA7-8146-C3B3F5269503}" type="datetimeFigureOut">
              <a:rPr lang="en-US" smtClean="0"/>
              <a:t>11/23/2021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336507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99D268-C8FD-4AA7-8146-C3B3F5269503}" type="datetimeFigureOut">
              <a:rPr lang="en-US" smtClean="0"/>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1558289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99D268-C8FD-4AA7-8146-C3B3F5269503}" type="datetimeFigureOut">
              <a:rPr lang="en-US" smtClean="0"/>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159945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9D268-C8FD-4AA7-8146-C3B3F5269503}"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1160231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9D268-C8FD-4AA7-8146-C3B3F5269503}"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07A434-A7AC-4994-ACD7-98BD21F6B0FA}" type="slidenum">
              <a:rPr lang="en-US" smtClean="0"/>
              <a:t>‹#›</a:t>
            </a:fld>
            <a:endParaRPr lang="en-US"/>
          </a:p>
        </p:txBody>
      </p:sp>
    </p:spTree>
    <p:extLst>
      <p:ext uri="{BB962C8B-B14F-4D97-AF65-F5344CB8AC3E}">
        <p14:creationId xmlns:p14="http://schemas.microsoft.com/office/powerpoint/2010/main" val="218758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99D268-C8FD-4AA7-8146-C3B3F5269503}" type="datetimeFigureOut">
              <a:rPr lang="en-US" smtClean="0"/>
              <a:t>11/23/2021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07A434-A7AC-4994-ACD7-98BD21F6B0FA}" type="slidenum">
              <a:rPr lang="en-US" smtClean="0"/>
              <a:t>‹#›</a:t>
            </a:fld>
            <a:endParaRPr lang="en-US"/>
          </a:p>
        </p:txBody>
      </p:sp>
    </p:spTree>
    <p:extLst>
      <p:ext uri="{BB962C8B-B14F-4D97-AF65-F5344CB8AC3E}">
        <p14:creationId xmlns:p14="http://schemas.microsoft.com/office/powerpoint/2010/main" val="1659099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276600" y="2057400"/>
            <a:ext cx="5486400" cy="2308324"/>
          </a:xfrm>
          <a:prstGeom prst="rect">
            <a:avLst/>
          </a:prstGeom>
          <a:noFill/>
        </p:spPr>
        <p:txBody>
          <a:bodyPr wrap="square" rtlCol="0">
            <a:spAutoFit/>
          </a:bodyPr>
          <a:lstStyle/>
          <a:p>
            <a:pPr algn="ctr"/>
            <a:r>
              <a:rPr lang="en-US" sz="7200" b="1" dirty="0" smtClean="0">
                <a:latin typeface="Agency FB" pitchFamily="34" charset="0"/>
              </a:rPr>
              <a:t>My Blog Site’s Success</a:t>
            </a:r>
            <a:endParaRPr lang="en-US" sz="7200" b="1" dirty="0">
              <a:latin typeface="Agency FB" pitchFamily="34" charset="0"/>
            </a:endParaRPr>
          </a:p>
        </p:txBody>
      </p:sp>
    </p:spTree>
    <p:extLst>
      <p:ext uri="{BB962C8B-B14F-4D97-AF65-F5344CB8AC3E}">
        <p14:creationId xmlns:p14="http://schemas.microsoft.com/office/powerpoint/2010/main" val="408818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3352800" y="457200"/>
            <a:ext cx="5334000" cy="1077218"/>
          </a:xfrm>
          <a:prstGeom prst="rect">
            <a:avLst/>
          </a:prstGeom>
          <a:noFill/>
        </p:spPr>
        <p:txBody>
          <a:bodyPr wrap="square" rtlCol="0">
            <a:spAutoFit/>
          </a:bodyPr>
          <a:lstStyle/>
          <a:p>
            <a:r>
              <a:rPr lang="en-US" sz="3200" b="1" dirty="0" smtClean="0">
                <a:latin typeface="Bell MT" pitchFamily="18" charset="0"/>
              </a:rPr>
              <a:t>These are the apps used in creating my online blog:</a:t>
            </a:r>
            <a:endParaRPr lang="en-US" sz="3200" b="1" dirty="0">
              <a:latin typeface="Bell MT" pitchFamily="18" charset="0"/>
            </a:endParaRP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52800" y="3200400"/>
            <a:ext cx="1423527" cy="1423527"/>
          </a:xfrm>
        </p:spPr>
      </p:pic>
      <p:sp>
        <p:nvSpPr>
          <p:cNvPr id="8" name="TextBox 7"/>
          <p:cNvSpPr txBox="1"/>
          <p:nvPr/>
        </p:nvSpPr>
        <p:spPr>
          <a:xfrm>
            <a:off x="5105400" y="2057400"/>
            <a:ext cx="3733800" cy="4401205"/>
          </a:xfrm>
          <a:prstGeom prst="rect">
            <a:avLst/>
          </a:prstGeom>
          <a:noFill/>
        </p:spPr>
        <p:txBody>
          <a:bodyPr wrap="square" rtlCol="0">
            <a:spAutoFit/>
          </a:bodyPr>
          <a:lstStyle/>
          <a:p>
            <a:r>
              <a:rPr lang="en-US" sz="4000" b="1" dirty="0" smtClean="0">
                <a:latin typeface="Arial Black" pitchFamily="34" charset="0"/>
              </a:rPr>
              <a:t>CANVA</a:t>
            </a:r>
          </a:p>
          <a:p>
            <a:r>
              <a:rPr lang="en-US" sz="2000" dirty="0" smtClean="0">
                <a:latin typeface="Arial Narrow" pitchFamily="34" charset="0"/>
              </a:rPr>
              <a:t>&gt; I used this app in order to make my info graphics more pleasing and visually appealing to the viewers. </a:t>
            </a:r>
            <a:r>
              <a:rPr lang="en-US" sz="2000" dirty="0" err="1">
                <a:latin typeface="Arial Narrow" pitchFamily="34" charset="0"/>
              </a:rPr>
              <a:t>Canva</a:t>
            </a:r>
            <a:r>
              <a:rPr lang="en-US" sz="2000" dirty="0">
                <a:latin typeface="Arial Narrow" pitchFamily="34" charset="0"/>
              </a:rPr>
              <a:t> is a graphic design platform, used to create social media graphics, presentations, posters, documents and other visual content. The app includes templates for users to use. The platform is free to use and offers paid subscriptions such as </a:t>
            </a:r>
            <a:r>
              <a:rPr lang="en-US" sz="2000" dirty="0" err="1">
                <a:latin typeface="Arial Narrow" pitchFamily="34" charset="0"/>
              </a:rPr>
              <a:t>Canva</a:t>
            </a:r>
            <a:r>
              <a:rPr lang="en-US" sz="2000" dirty="0">
                <a:latin typeface="Arial Narrow" pitchFamily="34" charset="0"/>
              </a:rPr>
              <a:t> Pro and </a:t>
            </a:r>
            <a:r>
              <a:rPr lang="en-US" sz="2000" dirty="0" err="1">
                <a:latin typeface="Arial Narrow" pitchFamily="34" charset="0"/>
              </a:rPr>
              <a:t>Canva</a:t>
            </a:r>
            <a:r>
              <a:rPr lang="en-US" sz="2000" dirty="0">
                <a:latin typeface="Arial Narrow" pitchFamily="34" charset="0"/>
              </a:rPr>
              <a:t> for Enterprise for additional functionality.</a:t>
            </a:r>
          </a:p>
        </p:txBody>
      </p:sp>
    </p:spTree>
    <p:extLst>
      <p:ext uri="{BB962C8B-B14F-4D97-AF65-F5344CB8AC3E}">
        <p14:creationId xmlns:p14="http://schemas.microsoft.com/office/powerpoint/2010/main" val="627162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05200" y="457200"/>
            <a:ext cx="4724400" cy="2057399"/>
          </a:xfrm>
        </p:spPr>
      </p:pic>
      <p:sp>
        <p:nvSpPr>
          <p:cNvPr id="6" name="TextBox 5"/>
          <p:cNvSpPr txBox="1"/>
          <p:nvPr/>
        </p:nvSpPr>
        <p:spPr>
          <a:xfrm>
            <a:off x="3505200" y="2667000"/>
            <a:ext cx="4953000" cy="2554545"/>
          </a:xfrm>
          <a:prstGeom prst="rect">
            <a:avLst/>
          </a:prstGeom>
          <a:noFill/>
        </p:spPr>
        <p:txBody>
          <a:bodyPr wrap="square" rtlCol="0">
            <a:spAutoFit/>
          </a:bodyPr>
          <a:lstStyle/>
          <a:p>
            <a:r>
              <a:rPr lang="en-US" sz="4000" dirty="0" smtClean="0">
                <a:latin typeface="Arial Black" pitchFamily="34" charset="0"/>
              </a:rPr>
              <a:t>YOUTUBE</a:t>
            </a:r>
          </a:p>
          <a:p>
            <a:r>
              <a:rPr lang="en-US" sz="2000" dirty="0">
                <a:latin typeface="Arial Narrow" pitchFamily="34" charset="0"/>
              </a:rPr>
              <a:t>&gt;</a:t>
            </a:r>
            <a:r>
              <a:rPr lang="en-US" sz="2000" dirty="0" smtClean="0">
                <a:latin typeface="Arial Narrow" pitchFamily="34" charset="0"/>
              </a:rPr>
              <a:t>It </a:t>
            </a:r>
            <a:r>
              <a:rPr lang="en-US" sz="2000" dirty="0" smtClean="0">
                <a:latin typeface="Arial Narrow" pitchFamily="34" charset="0"/>
              </a:rPr>
              <a:t>is a audio- video site that is very useful to me and to my research, since it lets me have a deeper comprehension of information that I gain on Google and also if I am tired of reading facts and data on Google, I can always rely on this app for it has audio and I can listen while resting.</a:t>
            </a:r>
            <a:endParaRPr lang="en-US" sz="2000" dirty="0">
              <a:latin typeface="Arial Narrow" pitchFamily="34" charset="0"/>
            </a:endParaRPr>
          </a:p>
        </p:txBody>
      </p:sp>
    </p:spTree>
    <p:extLst>
      <p:ext uri="{BB962C8B-B14F-4D97-AF65-F5344CB8AC3E}">
        <p14:creationId xmlns:p14="http://schemas.microsoft.com/office/powerpoint/2010/main" val="4053928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9"/>
            <a:ext cx="9144000" cy="6858000"/>
          </a:xfrm>
          <a:prstGeom prst="rect">
            <a:avLst/>
          </a:prstGeom>
        </p:spPr>
      </p:pic>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81400" y="457200"/>
            <a:ext cx="4648200" cy="1676400"/>
          </a:xfrm>
        </p:spPr>
      </p:pic>
      <p:sp>
        <p:nvSpPr>
          <p:cNvPr id="3" name="TextBox 2"/>
          <p:cNvSpPr txBox="1"/>
          <p:nvPr/>
        </p:nvSpPr>
        <p:spPr>
          <a:xfrm>
            <a:off x="3581401" y="2413996"/>
            <a:ext cx="4572000" cy="2523768"/>
          </a:xfrm>
          <a:prstGeom prst="rect">
            <a:avLst/>
          </a:prstGeom>
          <a:noFill/>
        </p:spPr>
        <p:txBody>
          <a:bodyPr wrap="square" rtlCol="0">
            <a:spAutoFit/>
          </a:bodyPr>
          <a:lstStyle/>
          <a:p>
            <a:r>
              <a:rPr lang="en-US" sz="4000" dirty="0" smtClean="0">
                <a:latin typeface="Arial Black" pitchFamily="34" charset="0"/>
              </a:rPr>
              <a:t>GOOGLE</a:t>
            </a:r>
          </a:p>
          <a:p>
            <a:r>
              <a:rPr lang="en-US" sz="2000" dirty="0" smtClean="0"/>
              <a:t>&gt;This is the site that I used in searching tools and information that is needed to my blog. This site has a variety of data which also helps my research to be more informative and reliable. </a:t>
            </a:r>
          </a:p>
          <a:p>
            <a:endParaRPr lang="en-US" dirty="0"/>
          </a:p>
        </p:txBody>
      </p:sp>
    </p:spTree>
    <p:extLst>
      <p:ext uri="{BB962C8B-B14F-4D97-AF65-F5344CB8AC3E}">
        <p14:creationId xmlns:p14="http://schemas.microsoft.com/office/powerpoint/2010/main" val="853657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24400" y="304800"/>
            <a:ext cx="2143125" cy="2143125"/>
          </a:xfrm>
        </p:spPr>
      </p:pic>
      <p:sp>
        <p:nvSpPr>
          <p:cNvPr id="6" name="TextBox 5"/>
          <p:cNvSpPr txBox="1"/>
          <p:nvPr/>
        </p:nvSpPr>
        <p:spPr>
          <a:xfrm>
            <a:off x="3581401" y="2971800"/>
            <a:ext cx="5257800" cy="2246769"/>
          </a:xfrm>
          <a:prstGeom prst="rect">
            <a:avLst/>
          </a:prstGeom>
          <a:noFill/>
        </p:spPr>
        <p:txBody>
          <a:bodyPr wrap="square" rtlCol="0">
            <a:spAutoFit/>
          </a:bodyPr>
          <a:lstStyle/>
          <a:p>
            <a:r>
              <a:rPr lang="en-US" sz="4000" dirty="0" smtClean="0">
                <a:latin typeface="Arial Black" pitchFamily="34" charset="0"/>
              </a:rPr>
              <a:t>WORDPRESS</a:t>
            </a:r>
          </a:p>
          <a:p>
            <a:r>
              <a:rPr lang="en-US" sz="2000" dirty="0" smtClean="0">
                <a:latin typeface="Arial Narrow" pitchFamily="34" charset="0"/>
              </a:rPr>
              <a:t>&gt;It is the site where I created my own blog site. It is beginner friendly and has a lot of cool and beautiful templates that can suit every mood or style that I want for my blog site and additional to this is it has a free version where you can create website for free.</a:t>
            </a:r>
            <a:endParaRPr lang="en-US" sz="2000" dirty="0">
              <a:latin typeface="Arial Narrow" pitchFamily="34" charset="0"/>
            </a:endParaRPr>
          </a:p>
        </p:txBody>
      </p:sp>
    </p:spTree>
    <p:extLst>
      <p:ext uri="{BB962C8B-B14F-4D97-AF65-F5344CB8AC3E}">
        <p14:creationId xmlns:p14="http://schemas.microsoft.com/office/powerpoint/2010/main" val="165582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3" name="Content Placeholder 2"/>
          <p:cNvGraphicFramePr>
            <a:graphicFrameLocks noGrp="1"/>
          </p:cNvGraphicFramePr>
          <p:nvPr>
            <p:ph idx="1"/>
            <p:extLst>
              <p:ext uri="{D42A27DB-BD31-4B8C-83A1-F6EECF244321}">
                <p14:modId xmlns:p14="http://schemas.microsoft.com/office/powerpoint/2010/main" val="48212595"/>
              </p:ext>
            </p:extLst>
          </p:nvPr>
        </p:nvGraphicFramePr>
        <p:xfrm>
          <a:off x="3200400" y="914400"/>
          <a:ext cx="5562600" cy="5181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9608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258</Words>
  <Application>Microsoft Office PowerPoint</Application>
  <PresentationFormat>On-screen Show (4:3)</PresentationFormat>
  <Paragraphs>11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cp:revision>
  <dcterms:created xsi:type="dcterms:W3CDTF">2021-11-23T13:38:54Z</dcterms:created>
  <dcterms:modified xsi:type="dcterms:W3CDTF">2021-11-23T14:42:03Z</dcterms:modified>
</cp:coreProperties>
</file>